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2" r:id="rId4"/>
    <p:sldId id="270" r:id="rId5"/>
    <p:sldId id="257" r:id="rId6"/>
    <p:sldId id="265" r:id="rId7"/>
    <p:sldId id="280" r:id="rId8"/>
    <p:sldId id="266" r:id="rId9"/>
    <p:sldId id="282" r:id="rId10"/>
    <p:sldId id="283" r:id="rId11"/>
    <p:sldId id="288" r:id="rId12"/>
    <p:sldId id="290" r:id="rId13"/>
    <p:sldId id="291" r:id="rId14"/>
    <p:sldId id="292" r:id="rId15"/>
    <p:sldId id="263" r:id="rId16"/>
    <p:sldId id="278" r:id="rId17"/>
    <p:sldId id="264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7.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8.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=(4n-1)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9.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r>
              <a:rPr lang="en-US" dirty="0" smtClean="0"/>
              <a:t>10.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938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17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43600" y="1447800"/>
          <a:ext cx="401638" cy="360363"/>
        </p:xfrm>
        <a:graphic>
          <a:graphicData uri="http://schemas.openxmlformats.org/presentationml/2006/ole">
            <p:oleObj spid="_x0000_s40962" name="Equation" r:id="rId3" imgW="241200" imgH="215640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572000" y="1447800"/>
          <a:ext cx="381000" cy="381000"/>
        </p:xfrm>
        <a:graphic>
          <a:graphicData uri="http://schemas.openxmlformats.org/presentationml/2006/ole">
            <p:oleObj spid="_x0000_s40964" name="Equation" r:id="rId4" imgW="2286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" y="2514600"/>
          <a:ext cx="8686800" cy="4141788"/>
        </p:xfrm>
        <a:graphic>
          <a:graphicData uri="http://schemas.openxmlformats.org/presentationml/2006/ole">
            <p:oleObj spid="_x0000_s40965" name="Equation" r:id="rId5" imgW="3429000" imgH="1955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543800" cy="3810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5963" y="990600"/>
          <a:ext cx="6721475" cy="3298825"/>
        </p:xfrm>
        <a:graphic>
          <a:graphicData uri="http://schemas.openxmlformats.org/presentationml/2006/ole">
            <p:oleObj spid="_x0000_s41988" name="Equation" r:id="rId3" imgW="2768400" imgH="1625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mtClean="0">
                <a:latin typeface="SutonnyMJ" pitchFamily="2" charset="0"/>
                <a:cs typeface="SutonnyMJ" pitchFamily="2" charset="0"/>
              </a:rPr>
              <a:t>  22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sinx+cosx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=sin2x+cos2x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sinx+cosx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=sin2x+cos2x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cosx-cos2x=sin2x-sinx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2sin       sin        = 2cos       sin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3x/2 sin x/2= cos3x/2sin x/2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3x/2 sin x/2- cos3x/2sin x/2=0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x/2(sin 3x/2 - cos3x/2)=0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x/2=0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3x/2 - cos3x/2=0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6400" y="2819399"/>
          <a:ext cx="685800" cy="607423"/>
        </p:xfrm>
        <a:graphic>
          <a:graphicData uri="http://schemas.openxmlformats.org/presentationml/2006/ole">
            <p:oleObj spid="_x0000_s43013" name="Equation" r:id="rId3" imgW="444240" imgH="393480" progId="Equation.3">
              <p:embed/>
            </p:oleObj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895600" y="2820987"/>
          <a:ext cx="685800" cy="608013"/>
        </p:xfrm>
        <a:graphic>
          <a:graphicData uri="http://schemas.openxmlformats.org/presentationml/2006/ole">
            <p:oleObj spid="_x0000_s43014" name="Equation" r:id="rId4" imgW="444240" imgH="393480" progId="Equation.3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4800600" y="2820987"/>
          <a:ext cx="685800" cy="608013"/>
        </p:xfrm>
        <a:graphic>
          <a:graphicData uri="http://schemas.openxmlformats.org/presentationml/2006/ole">
            <p:oleObj spid="_x0000_s43015" name="Equation" r:id="rId5" imgW="444240" imgH="39348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6019800" y="2820988"/>
          <a:ext cx="685800" cy="608012"/>
        </p:xfrm>
        <a:graphic>
          <a:graphicData uri="http://schemas.openxmlformats.org/presentationml/2006/ole">
            <p:oleObj spid="_x0000_s43016" name="Equation" r:id="rId6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hw`,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x/2=0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x/2=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x=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3x/2 - cos3x/2=0 ,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3x/2 = cos3x/2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tan3x/2 = 1 ,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tan3x/2 = tan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 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3x/2 =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=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4648200"/>
          <a:ext cx="1066800" cy="703634"/>
        </p:xfrm>
        <a:graphic>
          <a:graphicData uri="http://schemas.openxmlformats.org/presentationml/2006/ole">
            <p:oleObj spid="_x0000_s44038" name="Equation" r:id="rId3" imgW="596880" imgH="393480" progId="Equation.3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2514600" y="3429000"/>
          <a:ext cx="293687" cy="703263"/>
        </p:xfrm>
        <a:graphic>
          <a:graphicData uri="http://schemas.openxmlformats.org/presentationml/2006/ole">
            <p:oleObj spid="_x0000_s44039" name="Equation" r:id="rId4" imgW="164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19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(ii)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18,19,20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30469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800" smtClean="0">
                <a:latin typeface="SutonnyMJ" pitchFamily="2" charset="0"/>
                <a:cs typeface="SutonnyMJ" pitchFamily="2" charset="0"/>
              </a:rPr>
              <a:t>jKPvi-3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Abykxjbx-7.2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Aa¨vq-7g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Abykxjbx-7.2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‡jKPvi-1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e¨ewa‡Z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wÎ‡KvYwgwZK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mgxKiY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 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2.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3.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Abykxjbx-7.2  </a:t>
            </a: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msÁv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GKvwaK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AÁvZ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KvYmg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~‡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K‡qKwU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wm×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me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wm×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‡KB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010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3</a:t>
            </a:r>
            <a:r>
              <a:rPr lang="en-US" dirty="0" smtClean="0">
                <a:solidFill>
                  <a:srgbClr val="00B050"/>
                </a:solidFill>
              </a:rPr>
              <a:t>. 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+(-1)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6. </a:t>
            </a:r>
            <a:r>
              <a:rPr lang="en-US" dirty="0" smtClean="0">
                <a:solidFill>
                  <a:srgbClr val="00B050"/>
                </a:solidFill>
              </a:rPr>
              <a:t>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8914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590</Words>
  <Application>Microsoft Office PowerPoint</Application>
  <PresentationFormat>On-screen Show (4:3)</PresentationFormat>
  <Paragraphs>89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Slide 1</vt:lpstr>
      <vt:lpstr>Slide 2</vt:lpstr>
      <vt:lpstr> AvR‡Ki cvV  Aa¨vq-7g Abykxjbx-7.2   </vt:lpstr>
      <vt:lpstr>cv‡Vi Kvw•LZ wkLb dj/D‡Ïk¨</vt:lpstr>
      <vt:lpstr>wÎ‡KvYwgwZK mgxKiY </vt:lpstr>
      <vt:lpstr>we¯ÍvwiZ cvVt  wÎ‡KvbwgwZK mgxKiY mgvavb </vt:lpstr>
      <vt:lpstr> 1.  wÎ‡KvYwgwZK mgxKi‡Yi msÁv </vt:lpstr>
      <vt:lpstr> 2.  wewfbœ wÎ‡KvYwgwZK mgxKi‡Yi mgvav‡bi m~Î</vt:lpstr>
      <vt:lpstr> 2.  wewfbœ wÎ‡KvYwgwZK mgxKi‡Yi mgvav‡bi m~Î</vt:lpstr>
      <vt:lpstr> 2.  wewfbœ wÎ‡KvYwgwZK mgxKi‡Yi mgvav‡bi m~Î</vt:lpstr>
      <vt:lpstr> mgm¨v mgvavb Abykxjbx-7.2   </vt:lpstr>
      <vt:lpstr> mgm¨v mgvavb Abykxjbx-7.2   </vt:lpstr>
      <vt:lpstr> mgm¨v mgvavb Abykxjbx-7.2   </vt:lpstr>
      <vt:lpstr> mgm¨v mgvavb Abykxjbx-7.2   </vt:lpstr>
      <vt:lpstr>cvV g~j¨vqb</vt:lpstr>
      <vt:lpstr>evwoi KvR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USER</cp:lastModifiedBy>
  <cp:revision>172</cp:revision>
  <dcterms:created xsi:type="dcterms:W3CDTF">2015-04-27T04:04:14Z</dcterms:created>
  <dcterms:modified xsi:type="dcterms:W3CDTF">2016-11-17T06:20:56Z</dcterms:modified>
</cp:coreProperties>
</file>